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3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2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8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2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E2B6-A430-41A3-8C8D-BD91B991F256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3139-FD9B-41E9-813C-086A4FE9E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5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SCSCB 2013 Conference Pictures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6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962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5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14" y="990600"/>
            <a:ext cx="70201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1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8836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9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6" y="228600"/>
            <a:ext cx="5094514" cy="63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1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36171"/>
            <a:ext cx="68836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1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2397"/>
            <a:ext cx="7353088" cy="48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8368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7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7" y="9906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1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4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SCSCB 2013 Conference Pictures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Siena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SCSCB 2013 Conference Pictures</dc:title>
  <dc:creator>Leo, Heather</dc:creator>
  <cp:lastModifiedBy>jcasline</cp:lastModifiedBy>
  <cp:revision>2</cp:revision>
  <dcterms:created xsi:type="dcterms:W3CDTF">2015-02-13T14:44:56Z</dcterms:created>
  <dcterms:modified xsi:type="dcterms:W3CDTF">2015-02-16T13:58:12Z</dcterms:modified>
</cp:coreProperties>
</file>