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34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4" y="-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19EA12-5749-0848-8C36-A3F9FB093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05AC87-8EDA-8A49-A4DF-91C6BB98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7DC47-1982-8F49-847E-C26972FB437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ena PPT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209800"/>
            <a:ext cx="7924800" cy="1524000"/>
          </a:xfrm>
        </p:spPr>
        <p:txBody>
          <a:bodyPr/>
          <a:lstStyle>
            <a:lvl1pPr algn="ctr">
              <a:defRPr sz="4400">
                <a:solidFill>
                  <a:srgbClr val="FFCD3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950" y="3505200"/>
            <a:ext cx="7924800" cy="2438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Futura LT MediumOblique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" name="Picture 5" descr="Siena logo tagline- white yellowdom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7467600" cy="57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4075"/>
            <a:ext cx="20574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4075"/>
            <a:ext cx="60198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4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8"/>
            <a:ext cx="4038600" cy="4221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3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ena PPT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Siena logo tagline- white yellowdome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6" y="4419600"/>
            <a:ext cx="4634754" cy="3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D34"/>
          </a:solidFill>
          <a:latin typeface="Futura LT 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91919"/>
          </a:solidFill>
          <a:latin typeface="Futura LT Bol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191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54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FFCC66"/>
      </a:dk1>
      <a:lt1>
        <a:srgbClr val="FFFFFF"/>
      </a:lt1>
      <a:dk2>
        <a:srgbClr val="FFCC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utura LT Bold"/>
        <a:ea typeface="ＭＳ Ｐゴシック"/>
        <a:cs typeface=""/>
      </a:majorFont>
      <a:minorFont>
        <a:latin typeface="Futura LT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</Words>
  <Application>Microsoft Macintosh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 Presentation</vt:lpstr>
      <vt:lpstr>PowerPoint Presentation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Quach</dc:creator>
  <cp:lastModifiedBy>Jean Higgs</cp:lastModifiedBy>
  <cp:revision>49</cp:revision>
  <dcterms:created xsi:type="dcterms:W3CDTF">2006-06-30T20:58:34Z</dcterms:created>
  <dcterms:modified xsi:type="dcterms:W3CDTF">2011-11-10T16:30:13Z</dcterms:modified>
</cp:coreProperties>
</file>