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1"/>
    <p:restoredTop sz="94599"/>
  </p:normalViewPr>
  <p:slideViewPr>
    <p:cSldViewPr snapToGrid="0" snapToObjects="1">
      <p:cViewPr varScale="1">
        <p:scale>
          <a:sx n="84" d="100"/>
          <a:sy n="84" d="100"/>
        </p:scale>
        <p:origin x="117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58E216-8554-834F-BB7C-8DB74F0A20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EC80E8-AF8A-6645-9ACC-B74184868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767C45-EDA7-C447-9682-6FE85B9E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B59238-4760-CC4F-AAF2-960E7F68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B3BEC8-FED3-9645-A486-0FF53707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00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3C4BC-81BD-E84F-A524-118819235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DA14A1-5C52-B44E-9FDB-24F700C8A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A7B205-9AF4-8648-AA6B-60A49003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FE1DC-7B73-944D-8A6C-2D152A8A8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71E410-0336-9C4A-95F4-CE2F4182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CBE6A9-94DC-394C-8FC6-629F5B1A4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FD5F2-CADE-CF4A-A0F3-BC1681B89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199D5-0906-7D46-B286-A35E36C0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BC586C-F943-9149-97D3-BE2BCF06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75175E-209F-7C48-8F8D-38932503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4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67DB1-4F46-6F45-9955-531076FBA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C8DA39-33F7-3A4C-8600-954F2AD57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6885EB-79DF-0F4D-8B94-87A3143C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49A902-3846-8947-971F-E973A8C3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64A6F6-0942-6C4E-8340-EF3F8DEF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C948DE-7672-6F4C-BDCD-61F0B7E4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2EE0D7-AEF7-314D-86D8-5046DE7FB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C94782-3EED-EA4F-AF36-C75350CF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33454C-6D26-D641-AC37-9A3CE0E4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2A067C-459D-7549-A3E4-F0C21708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5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CF996A-9B82-C646-844C-7A2B7AA8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FA6FB4-E582-624B-85CC-37A8F6F3D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8168BD-B7B0-9C44-9F8E-A199096EC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9F64EF9-19CD-2448-B676-F15BA8AE2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A342A6-7BE2-C440-A8F4-7897914E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191CF8-AD00-5D48-A99E-F003F4B8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89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237568-15FD-5940-B7EE-4172B824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BECFB0-B0B6-7F43-B572-97F74DE0B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0B7FBB-9935-3747-BF90-0A7BF56A4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535778-DE17-034F-9D13-4E3CDA6C5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201AF8-18C4-C149-B53E-862C7CCE1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818825B-CF7F-7B44-9362-2615ADC8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479A645-A0D4-ED48-BDF5-1800A1EB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572F793-75F1-674F-9EB0-2BAACFC8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39CFB3-9B3F-8B41-8714-39D60C35C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D514689-348C-3242-9C5A-EC1758F2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251E9B6-2510-C54D-86DB-4AAFCCAC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117A53-41F3-6141-82F1-5832923D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0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DE40300-5F0A-F540-A046-AD1D8C2C3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622B88-A55B-DA42-8585-4B5E4244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282CDA5-B9AA-FC47-9758-AF7B4EA4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B8B1F-6F64-2540-B4AF-6F27DCFA8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158C2C-7F50-A148-9FE1-FE3C98CC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22159E-E45B-2448-8BEB-3BA82035E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28EB6-8848-6248-BA6C-370C4A51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378179-44C3-A849-92FA-5FD3F151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FA3571-0A50-914A-A348-E91C0E9D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3C78F-5DEF-7445-978A-D21B7643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2586F9-57E3-B845-A1A2-D78B8AAC0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04FCDC3-1F3B-E14A-9377-9423A931B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958F10-D198-2C45-B62F-03E0EF52C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6FB766-A11A-4E4E-8803-315001AC9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EC27C2-53F3-3F43-9E55-221E2F5F3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6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B70D2E-5BD2-C143-B6D9-F9ADDD2F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20076E-212C-824C-BDED-A6E89BA4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6F1ADD-1ED4-494A-B9D5-DAA2E3D8A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3693A-EB4A-9142-A559-713D925B3987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106019-8FDE-CA4C-AB46-DFEB5242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A0A358-B732-7841-BCF2-BFE7B1C8C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E09A-E3A1-7748-B7ED-C95D79B1B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AC775-C509-2543-9078-CDFB8314D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770" y="551329"/>
            <a:ext cx="10932459" cy="3267916"/>
          </a:xfrm>
        </p:spPr>
        <p:txBody>
          <a:bodyPr>
            <a:normAutofit fontScale="90000"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The Ted Winnowski ‘63 Student Conference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 in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F28548D-3F42-0D4B-A688-0CDCFAB48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1626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3112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740280-9D86-694C-A2FD-D2EE58F49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10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1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1A315D-887E-E24D-8982-A97341F119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10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088448-2852-754A-B9AD-BD3564EC1B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10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4AC210-73AE-354F-80BD-D1C9A747D3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10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2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F7EF48-B01A-114D-80A3-4F8EB531FC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-472893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6B1E03-8C36-4D43-B964-6D4DEBBC9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10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32D6C-C7F3-654C-AC2E-45CF84699F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10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AE1502-2299-6D47-9DDC-62EE666DF0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10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666B6BE-FBF6-644E-A126-2A4167E3FA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-518513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31604B-0208-ED4B-9FF5-B6C1B3D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-549307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3817BD-D10E-084E-80AB-AAC493D0B8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-566577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3B0336-E467-A74B-B2DB-657852C0B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-952313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144B08B-6B7B-1742-A90A-D3B9E520CD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-954594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97DB3F-2C95-9645-9D49-CCBA4257C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-512566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7FF177-3F88-4B40-B679-18F97087DB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0" y="10"/>
            <a:ext cx="12207240" cy="814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</Words>
  <Application>Microsoft Office PowerPoint</Application>
  <PresentationFormat>Widescreen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 Ted Winnowski ‘63 Student Conference  in Business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Dicaprio, Sarah</dc:creator>
  <cp:lastModifiedBy>Bianchi, Mitzi</cp:lastModifiedBy>
  <cp:revision>6</cp:revision>
  <dcterms:created xsi:type="dcterms:W3CDTF">2018-01-25T17:28:12Z</dcterms:created>
  <dcterms:modified xsi:type="dcterms:W3CDTF">2018-01-29T15:35:19Z</dcterms:modified>
</cp:coreProperties>
</file>