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7" d="100"/>
          <a:sy n="57" d="100"/>
        </p:scale>
        <p:origin x="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616B3-A863-46B2-86B7-7294693E8662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809F-22CF-4476-9FFA-31A4E1380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35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616B3-A863-46B2-86B7-7294693E8662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809F-22CF-4476-9FFA-31A4E1380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616B3-A863-46B2-86B7-7294693E8662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809F-22CF-4476-9FFA-31A4E1380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1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616B3-A863-46B2-86B7-7294693E8662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809F-22CF-4476-9FFA-31A4E1380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2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616B3-A863-46B2-86B7-7294693E8662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809F-22CF-4476-9FFA-31A4E1380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616B3-A863-46B2-86B7-7294693E8662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809F-22CF-4476-9FFA-31A4E1380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1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616B3-A863-46B2-86B7-7294693E8662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809F-22CF-4476-9FFA-31A4E1380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7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616B3-A863-46B2-86B7-7294693E8662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809F-22CF-4476-9FFA-31A4E1380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6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616B3-A863-46B2-86B7-7294693E8662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809F-22CF-4476-9FFA-31A4E1380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5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616B3-A863-46B2-86B7-7294693E8662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809F-22CF-4476-9FFA-31A4E1380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616B3-A863-46B2-86B7-7294693E8662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809F-22CF-4476-9FFA-31A4E1380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4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616B3-A863-46B2-86B7-7294693E8662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3809F-22CF-4476-9FFA-31A4E1380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2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Ted </a:t>
            </a:r>
            <a:r>
              <a:rPr lang="en-US" dirty="0" err="1" smtClean="0"/>
              <a:t>Winnowski</a:t>
            </a:r>
            <a:r>
              <a:rPr lang="en-US" dirty="0" smtClean="0"/>
              <a:t> ‘63 Student Conference in Business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2016- Pictures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30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779" y="492390"/>
            <a:ext cx="9004868" cy="59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72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225" y="282355"/>
            <a:ext cx="9260363" cy="615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36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907" y="424652"/>
            <a:ext cx="8803163" cy="584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03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908" y="505435"/>
            <a:ext cx="8843504" cy="587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3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213" y="607593"/>
            <a:ext cx="8466985" cy="562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01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55" y="322294"/>
            <a:ext cx="9098997" cy="604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85" y="562937"/>
            <a:ext cx="8534221" cy="56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35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19" y="242114"/>
            <a:ext cx="9300704" cy="61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43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56" y="358121"/>
            <a:ext cx="9085550" cy="603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54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45074"/>
            <a:ext cx="8807823" cy="568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22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321" y="540258"/>
            <a:ext cx="8426644" cy="559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67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568" y="505788"/>
            <a:ext cx="8762820" cy="58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1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31" y="460477"/>
            <a:ext cx="8789715" cy="583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55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721" y="666901"/>
            <a:ext cx="8883844" cy="59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62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37" y="344673"/>
            <a:ext cx="9085551" cy="60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86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579" y="549290"/>
            <a:ext cx="8453538" cy="561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39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696" y="451347"/>
            <a:ext cx="9287257" cy="579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14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556" y="616124"/>
            <a:ext cx="8292174" cy="550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53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60" y="699816"/>
            <a:ext cx="7700503" cy="511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01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Widescreen</PresentationFormat>
  <Paragraphs>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Ted Winnowski ‘63 Student Conference in Business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Ted Winnowski ‘63 Student Conference in Business </dc:title>
  <dc:creator>Heather Leo</dc:creator>
  <cp:lastModifiedBy>Heather Leo</cp:lastModifiedBy>
  <cp:revision>1</cp:revision>
  <dcterms:created xsi:type="dcterms:W3CDTF">2016-04-28T16:37:29Z</dcterms:created>
  <dcterms:modified xsi:type="dcterms:W3CDTF">2016-04-28T16:37:53Z</dcterms:modified>
</cp:coreProperties>
</file>